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3" r:id="rId5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5E7E4-0BD8-46DF-737C-A2D117CED19B}" v="398" dt="2022-01-17T16:47:58.734"/>
    <p1510:client id="{C1E1DEE6-AB12-F217-7B87-B6472775C886}" v="17" dt="2022-01-11T19:52:38.918"/>
    <p1510:client id="{D6D36506-9668-AB70-B799-0DF2CE5AA877}" v="95" dt="2022-01-11T19:47:09.610"/>
    <p1510:client id="{E99767EE-4C85-FD81-CB4A-675B7ED5D228}" v="8" dt="2022-01-17T17:59:35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48" autoAdjust="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Tapia" userId="S::stapia@chilevalora.cl::83ef6ca7-0235-468e-9159-996bb7651899" providerId="AD" clId="Web-{D6D36506-9668-AB70-B799-0DF2CE5AA877}"/>
    <pc:docChg chg="modSld">
      <pc:chgData name="Sandra Tapia" userId="S::stapia@chilevalora.cl::83ef6ca7-0235-468e-9159-996bb7651899" providerId="AD" clId="Web-{D6D36506-9668-AB70-B799-0DF2CE5AA877}" dt="2022-01-11T19:47:09.610" v="83"/>
      <pc:docMkLst>
        <pc:docMk/>
      </pc:docMkLst>
      <pc:sldChg chg="addSp delSp modSp">
        <pc:chgData name="Sandra Tapia" userId="S::stapia@chilevalora.cl::83ef6ca7-0235-468e-9159-996bb7651899" providerId="AD" clId="Web-{D6D36506-9668-AB70-B799-0DF2CE5AA877}" dt="2022-01-11T19:23:55.386" v="17" actId="1076"/>
        <pc:sldMkLst>
          <pc:docMk/>
          <pc:sldMk cId="2044462783" sldId="262"/>
        </pc:sldMkLst>
        <pc:spChg chg="add del mod">
          <ac:chgData name="Sandra Tapia" userId="S::stapia@chilevalora.cl::83ef6ca7-0235-468e-9159-996bb7651899" providerId="AD" clId="Web-{D6D36506-9668-AB70-B799-0DF2CE5AA877}" dt="2022-01-11T19:23:29.291" v="11"/>
          <ac:spMkLst>
            <pc:docMk/>
            <pc:sldMk cId="2044462783" sldId="262"/>
            <ac:spMk id="2" creationId="{6F4F3104-AD14-44E5-B70D-1BFA98B760D7}"/>
          </ac:spMkLst>
        </pc:spChg>
        <pc:spChg chg="mod">
          <ac:chgData name="Sandra Tapia" userId="S::stapia@chilevalora.cl::83ef6ca7-0235-468e-9159-996bb7651899" providerId="AD" clId="Web-{D6D36506-9668-AB70-B799-0DF2CE5AA877}" dt="2022-01-11T19:23:55.339" v="12" actId="1076"/>
          <ac:spMkLst>
            <pc:docMk/>
            <pc:sldMk cId="2044462783" sldId="262"/>
            <ac:spMk id="13" creationId="{00000000-0000-0000-0000-000000000000}"/>
          </ac:spMkLst>
        </pc:spChg>
        <pc:spChg chg="mod">
          <ac:chgData name="Sandra Tapia" userId="S::stapia@chilevalora.cl::83ef6ca7-0235-468e-9159-996bb7651899" providerId="AD" clId="Web-{D6D36506-9668-AB70-B799-0DF2CE5AA877}" dt="2022-01-11T19:23:55.354" v="13" actId="1076"/>
          <ac:spMkLst>
            <pc:docMk/>
            <pc:sldMk cId="2044462783" sldId="262"/>
            <ac:spMk id="17" creationId="{00000000-0000-0000-0000-000000000000}"/>
          </ac:spMkLst>
        </pc:spChg>
        <pc:spChg chg="mod">
          <ac:chgData name="Sandra Tapia" userId="S::stapia@chilevalora.cl::83ef6ca7-0235-468e-9159-996bb7651899" providerId="AD" clId="Web-{D6D36506-9668-AB70-B799-0DF2CE5AA877}" dt="2022-01-11T19:23:55.354" v="14" actId="1076"/>
          <ac:spMkLst>
            <pc:docMk/>
            <pc:sldMk cId="2044462783" sldId="262"/>
            <ac:spMk id="20" creationId="{00000000-0000-0000-0000-000000000000}"/>
          </ac:spMkLst>
        </pc:spChg>
        <pc:spChg chg="del">
          <ac:chgData name="Sandra Tapia" userId="S::stapia@chilevalora.cl::83ef6ca7-0235-468e-9159-996bb7651899" providerId="AD" clId="Web-{D6D36506-9668-AB70-B799-0DF2CE5AA877}" dt="2022-01-11T19:22:50.274" v="0"/>
          <ac:spMkLst>
            <pc:docMk/>
            <pc:sldMk cId="2044462783" sldId="262"/>
            <ac:spMk id="33" creationId="{7E3AC569-421B-444E-848C-124792F470D9}"/>
          </ac:spMkLst>
        </pc:spChg>
        <pc:cxnChg chg="del mod">
          <ac:chgData name="Sandra Tapia" userId="S::stapia@chilevalora.cl::83ef6ca7-0235-468e-9159-996bb7651899" providerId="AD" clId="Web-{D6D36506-9668-AB70-B799-0DF2CE5AA877}" dt="2022-01-11T19:22:53.431" v="1"/>
          <ac:cxnSpMkLst>
            <pc:docMk/>
            <pc:sldMk cId="2044462783" sldId="262"/>
            <ac:cxnSpMk id="6" creationId="{0E438B74-B0FD-8747-AABF-B8379702B14C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23:55.354" v="13" actId="1076"/>
          <ac:cxnSpMkLst>
            <pc:docMk/>
            <pc:sldMk cId="2044462783" sldId="262"/>
            <ac:cxnSpMk id="54" creationId="{00000000-0000-0000-0000-000000000000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23:55.370" v="15" actId="1076"/>
          <ac:cxnSpMkLst>
            <pc:docMk/>
            <pc:sldMk cId="2044462783" sldId="262"/>
            <ac:cxnSpMk id="56" creationId="{00000000-0000-0000-0000-000000000000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23:55.370" v="16" actId="1076"/>
          <ac:cxnSpMkLst>
            <pc:docMk/>
            <pc:sldMk cId="2044462783" sldId="262"/>
            <ac:cxnSpMk id="58" creationId="{00000000-0000-0000-0000-000000000000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23:55.386" v="17" actId="1076"/>
          <ac:cxnSpMkLst>
            <pc:docMk/>
            <pc:sldMk cId="2044462783" sldId="262"/>
            <ac:cxnSpMk id="62" creationId="{00000000-0000-0000-0000-000000000000}"/>
          </ac:cxnSpMkLst>
        </pc:cxnChg>
      </pc:sldChg>
      <pc:sldChg chg="modSp">
        <pc:chgData name="Sandra Tapia" userId="S::stapia@chilevalora.cl::83ef6ca7-0235-468e-9159-996bb7651899" providerId="AD" clId="Web-{D6D36506-9668-AB70-B799-0DF2CE5AA877}" dt="2022-01-11T19:33:28.635" v="31" actId="20577"/>
        <pc:sldMkLst>
          <pc:docMk/>
          <pc:sldMk cId="1656623824" sldId="264"/>
        </pc:sldMkLst>
        <pc:spChg chg="mod">
          <ac:chgData name="Sandra Tapia" userId="S::stapia@chilevalora.cl::83ef6ca7-0235-468e-9159-996bb7651899" providerId="AD" clId="Web-{D6D36506-9668-AB70-B799-0DF2CE5AA877}" dt="2022-01-11T19:33:28.635" v="31" actId="20577"/>
          <ac:spMkLst>
            <pc:docMk/>
            <pc:sldMk cId="1656623824" sldId="264"/>
            <ac:spMk id="20" creationId="{8BA5FDC8-61F8-D84D-AD02-2D2D129FE792}"/>
          </ac:spMkLst>
        </pc:spChg>
      </pc:sldChg>
      <pc:sldChg chg="modSp">
        <pc:chgData name="Sandra Tapia" userId="S::stapia@chilevalora.cl::83ef6ca7-0235-468e-9159-996bb7651899" providerId="AD" clId="Web-{D6D36506-9668-AB70-B799-0DF2CE5AA877}" dt="2022-01-11T19:35:48.733" v="48" actId="20577"/>
        <pc:sldMkLst>
          <pc:docMk/>
          <pc:sldMk cId="1659436109" sldId="265"/>
        </pc:sldMkLst>
        <pc:spChg chg="mod">
          <ac:chgData name="Sandra Tapia" userId="S::stapia@chilevalora.cl::83ef6ca7-0235-468e-9159-996bb7651899" providerId="AD" clId="Web-{D6D36506-9668-AB70-B799-0DF2CE5AA877}" dt="2022-01-11T19:35:48.733" v="48" actId="20577"/>
          <ac:spMkLst>
            <pc:docMk/>
            <pc:sldMk cId="1659436109" sldId="265"/>
            <ac:spMk id="14" creationId="{00000000-0000-0000-0000-000000000000}"/>
          </ac:spMkLst>
        </pc:spChg>
        <pc:spChg chg="mod">
          <ac:chgData name="Sandra Tapia" userId="S::stapia@chilevalora.cl::83ef6ca7-0235-468e-9159-996bb7651899" providerId="AD" clId="Web-{D6D36506-9668-AB70-B799-0DF2CE5AA877}" dt="2022-01-11T19:35:37.904" v="43" actId="20577"/>
          <ac:spMkLst>
            <pc:docMk/>
            <pc:sldMk cId="1659436109" sldId="265"/>
            <ac:spMk id="19" creationId="{00000000-0000-0000-0000-000000000000}"/>
          </ac:spMkLst>
        </pc:spChg>
      </pc:sldChg>
      <pc:sldChg chg="addSp delSp modSp">
        <pc:chgData name="Sandra Tapia" userId="S::stapia@chilevalora.cl::83ef6ca7-0235-468e-9159-996bb7651899" providerId="AD" clId="Web-{D6D36506-9668-AB70-B799-0DF2CE5AA877}" dt="2022-01-11T19:28:05.424" v="25"/>
        <pc:sldMkLst>
          <pc:docMk/>
          <pc:sldMk cId="1657533479" sldId="267"/>
        </pc:sldMkLst>
        <pc:spChg chg="add del mod">
          <ac:chgData name="Sandra Tapia" userId="S::stapia@chilevalora.cl::83ef6ca7-0235-468e-9159-996bb7651899" providerId="AD" clId="Web-{D6D36506-9668-AB70-B799-0DF2CE5AA877}" dt="2022-01-11T19:25:25.857" v="21"/>
          <ac:spMkLst>
            <pc:docMk/>
            <pc:sldMk cId="1657533479" sldId="267"/>
            <ac:spMk id="2" creationId="{54AE5652-DDA9-4FF5-B8E0-0E3F478830CB}"/>
          </ac:spMkLst>
        </pc:spChg>
        <pc:spChg chg="add del mod">
          <ac:chgData name="Sandra Tapia" userId="S::stapia@chilevalora.cl::83ef6ca7-0235-468e-9159-996bb7651899" providerId="AD" clId="Web-{D6D36506-9668-AB70-B799-0DF2CE5AA877}" dt="2022-01-11T19:28:05.424" v="25"/>
          <ac:spMkLst>
            <pc:docMk/>
            <pc:sldMk cId="1657533479" sldId="267"/>
            <ac:spMk id="4" creationId="{EE2BFE34-1BA9-40A8-A07B-C94E52616CD0}"/>
          </ac:spMkLst>
        </pc:spChg>
      </pc:sldChg>
      <pc:sldChg chg="addSp delSp modSp">
        <pc:chgData name="Sandra Tapia" userId="S::stapia@chilevalora.cl::83ef6ca7-0235-468e-9159-996bb7651899" providerId="AD" clId="Web-{D6D36506-9668-AB70-B799-0DF2CE5AA877}" dt="2022-01-11T19:47:09.610" v="83"/>
        <pc:sldMkLst>
          <pc:docMk/>
          <pc:sldMk cId="2258003447" sldId="268"/>
        </pc:sldMkLst>
        <pc:spChg chg="add del mod">
          <ac:chgData name="Sandra Tapia" userId="S::stapia@chilevalora.cl::83ef6ca7-0235-468e-9159-996bb7651899" providerId="AD" clId="Web-{D6D36506-9668-AB70-B799-0DF2CE5AA877}" dt="2022-01-11T19:43:37.667" v="55"/>
          <ac:spMkLst>
            <pc:docMk/>
            <pc:sldMk cId="2258003447" sldId="268"/>
            <ac:spMk id="2" creationId="{B7FA1D32-6AD2-468E-A02B-A8FEACCC5E0C}"/>
          </ac:spMkLst>
        </pc:spChg>
        <pc:spChg chg="mod">
          <ac:chgData name="Sandra Tapia" userId="S::stapia@chilevalora.cl::83ef6ca7-0235-468e-9159-996bb7651899" providerId="AD" clId="Web-{D6D36506-9668-AB70-B799-0DF2CE5AA877}" dt="2022-01-11T19:47:04.282" v="77" actId="1076"/>
          <ac:spMkLst>
            <pc:docMk/>
            <pc:sldMk cId="2258003447" sldId="268"/>
            <ac:spMk id="16" creationId="{B25A7AFC-B8B4-8C41-BD8F-2B7A519DAEBF}"/>
          </ac:spMkLst>
        </pc:spChg>
        <pc:spChg chg="mod">
          <ac:chgData name="Sandra Tapia" userId="S::stapia@chilevalora.cl::83ef6ca7-0235-468e-9159-996bb7651899" providerId="AD" clId="Web-{D6D36506-9668-AB70-B799-0DF2CE5AA877}" dt="2022-01-11T19:47:04.329" v="82" actId="1076"/>
          <ac:spMkLst>
            <pc:docMk/>
            <pc:sldMk cId="2258003447" sldId="268"/>
            <ac:spMk id="17" creationId="{6A2578F3-BA24-8548-8851-920EC1C1D675}"/>
          </ac:spMkLst>
        </pc:spChg>
        <pc:spChg chg="mod">
          <ac:chgData name="Sandra Tapia" userId="S::stapia@chilevalora.cl::83ef6ca7-0235-468e-9159-996bb7651899" providerId="AD" clId="Web-{D6D36506-9668-AB70-B799-0DF2CE5AA877}" dt="2022-01-11T19:47:04.235" v="72" actId="1076"/>
          <ac:spMkLst>
            <pc:docMk/>
            <pc:sldMk cId="2258003447" sldId="268"/>
            <ac:spMk id="22" creationId="{00000000-0000-0000-0000-000000000000}"/>
          </ac:spMkLst>
        </pc:spChg>
        <pc:spChg chg="mod">
          <ac:chgData name="Sandra Tapia" userId="S::stapia@chilevalora.cl::83ef6ca7-0235-468e-9159-996bb7651899" providerId="AD" clId="Web-{D6D36506-9668-AB70-B799-0DF2CE5AA877}" dt="2022-01-11T19:47:04.313" v="80" actId="1076"/>
          <ac:spMkLst>
            <pc:docMk/>
            <pc:sldMk cId="2258003447" sldId="268"/>
            <ac:spMk id="23" creationId="{B693501E-496D-494E-996D-280B97175EF2}"/>
          </ac:spMkLst>
        </pc:spChg>
        <pc:spChg chg="mod">
          <ac:chgData name="Sandra Tapia" userId="S::stapia@chilevalora.cl::83ef6ca7-0235-468e-9159-996bb7651899" providerId="AD" clId="Web-{D6D36506-9668-AB70-B799-0DF2CE5AA877}" dt="2022-01-11T19:47:04.313" v="81" actId="1076"/>
          <ac:spMkLst>
            <pc:docMk/>
            <pc:sldMk cId="2258003447" sldId="268"/>
            <ac:spMk id="25" creationId="{AE09C6FF-F0B6-6A48-93B7-5D23FB336F32}"/>
          </ac:spMkLst>
        </pc:spChg>
        <pc:spChg chg="mod">
          <ac:chgData name="Sandra Tapia" userId="S::stapia@chilevalora.cl::83ef6ca7-0235-468e-9159-996bb7651899" providerId="AD" clId="Web-{D6D36506-9668-AB70-B799-0DF2CE5AA877}" dt="2022-01-11T19:47:04.251" v="74" actId="1076"/>
          <ac:spMkLst>
            <pc:docMk/>
            <pc:sldMk cId="2258003447" sldId="268"/>
            <ac:spMk id="33" creationId="{00000000-0000-0000-0000-000000000000}"/>
          </ac:spMkLst>
        </pc:spChg>
        <pc:spChg chg="mod">
          <ac:chgData name="Sandra Tapia" userId="S::stapia@chilevalora.cl::83ef6ca7-0235-468e-9159-996bb7651899" providerId="AD" clId="Web-{D6D36506-9668-AB70-B799-0DF2CE5AA877}" dt="2022-01-11T19:39:29.145" v="51" actId="20577"/>
          <ac:spMkLst>
            <pc:docMk/>
            <pc:sldMk cId="2258003447" sldId="268"/>
            <ac:spMk id="63" creationId="{00000000-0000-0000-0000-000000000000}"/>
          </ac:spMkLst>
        </pc:spChg>
        <pc:cxnChg chg="mod">
          <ac:chgData name="Sandra Tapia" userId="S::stapia@chilevalora.cl::83ef6ca7-0235-468e-9159-996bb7651899" providerId="AD" clId="Web-{D6D36506-9668-AB70-B799-0DF2CE5AA877}" dt="2022-01-11T19:46:44.516" v="60" actId="1076"/>
          <ac:cxnSpMkLst>
            <pc:docMk/>
            <pc:sldMk cId="2258003447" sldId="268"/>
            <ac:cxnSpMk id="8" creationId="{D824A03C-A918-4E41-89AE-34CE0C165FA9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47:04.267" v="75" actId="1076"/>
          <ac:cxnSpMkLst>
            <pc:docMk/>
            <pc:sldMk cId="2258003447" sldId="268"/>
            <ac:cxnSpMk id="12" creationId="{2534ECCB-3CE1-6340-A0A0-68DFCD3C86AD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47:04.298" v="79" actId="1076"/>
          <ac:cxnSpMkLst>
            <pc:docMk/>
            <pc:sldMk cId="2258003447" sldId="268"/>
            <ac:cxnSpMk id="19" creationId="{51E0C6FC-2825-3648-8DDD-B16FFF367B6E}"/>
          </ac:cxnSpMkLst>
        </pc:cxnChg>
        <pc:cxnChg chg="del mod">
          <ac:chgData name="Sandra Tapia" userId="S::stapia@chilevalora.cl::83ef6ca7-0235-468e-9159-996bb7651899" providerId="AD" clId="Web-{D6D36506-9668-AB70-B799-0DF2CE5AA877}" dt="2022-01-11T19:47:09.610" v="83"/>
          <ac:cxnSpMkLst>
            <pc:docMk/>
            <pc:sldMk cId="2258003447" sldId="268"/>
            <ac:cxnSpMk id="26" creationId="{00000000-0000-0000-0000-000000000000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47:04.267" v="76" actId="1076"/>
          <ac:cxnSpMkLst>
            <pc:docMk/>
            <pc:sldMk cId="2258003447" sldId="268"/>
            <ac:cxnSpMk id="29" creationId="{52905CCD-1F85-B142-8F2C-060115E1B3B9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47:04.282" v="78" actId="1076"/>
          <ac:cxnSpMkLst>
            <pc:docMk/>
            <pc:sldMk cId="2258003447" sldId="268"/>
            <ac:cxnSpMk id="32" creationId="{F824329E-9717-ED46-BB77-AE9CB4777748}"/>
          </ac:cxnSpMkLst>
        </pc:cxnChg>
        <pc:cxnChg chg="mod">
          <ac:chgData name="Sandra Tapia" userId="S::stapia@chilevalora.cl::83ef6ca7-0235-468e-9159-996bb7651899" providerId="AD" clId="Web-{D6D36506-9668-AB70-B799-0DF2CE5AA877}" dt="2022-01-11T19:47:04.251" v="73" actId="1076"/>
          <ac:cxnSpMkLst>
            <pc:docMk/>
            <pc:sldMk cId="2258003447" sldId="268"/>
            <ac:cxnSpMk id="47" creationId="{00000000-0000-0000-0000-000000000000}"/>
          </ac:cxnSpMkLst>
        </pc:cxnChg>
      </pc:sldChg>
    </pc:docChg>
  </pc:docChgLst>
  <pc:docChgLst>
    <pc:chgData name="Alejandro Juacida" userId="S::ajuacida@chilevalora.cl::b4a8b38b-7cfe-42e5-8b87-ed58c0647172" providerId="AD" clId="Web-{E99767EE-4C85-FD81-CB4A-675B7ED5D228}"/>
    <pc:docChg chg="modSld">
      <pc:chgData name="Alejandro Juacida" userId="S::ajuacida@chilevalora.cl::b4a8b38b-7cfe-42e5-8b87-ed58c0647172" providerId="AD" clId="Web-{E99767EE-4C85-FD81-CB4A-675B7ED5D228}" dt="2022-01-17T17:59:35.023" v="5" actId="20577"/>
      <pc:docMkLst>
        <pc:docMk/>
      </pc:docMkLst>
      <pc:sldChg chg="delSp modSp">
        <pc:chgData name="Alejandro Juacida" userId="S::ajuacida@chilevalora.cl::b4a8b38b-7cfe-42e5-8b87-ed58c0647172" providerId="AD" clId="Web-{E99767EE-4C85-FD81-CB4A-675B7ED5D228}" dt="2022-01-17T17:59:35.023" v="5" actId="20577"/>
        <pc:sldMkLst>
          <pc:docMk/>
          <pc:sldMk cId="2258003447" sldId="268"/>
        </pc:sldMkLst>
        <pc:spChg chg="del">
          <ac:chgData name="Alejandro Juacida" userId="S::ajuacida@chilevalora.cl::b4a8b38b-7cfe-42e5-8b87-ed58c0647172" providerId="AD" clId="Web-{E99767EE-4C85-FD81-CB4A-675B7ED5D228}" dt="2022-01-17T17:57:44.563" v="3"/>
          <ac:spMkLst>
            <pc:docMk/>
            <pc:sldMk cId="2258003447" sldId="268"/>
            <ac:spMk id="26" creationId="{4B3E9BDB-BA24-44F7-A9DD-C867C709E0C4}"/>
          </ac:spMkLst>
        </pc:spChg>
        <pc:spChg chg="mod">
          <ac:chgData name="Alejandro Juacida" userId="S::ajuacida@chilevalora.cl::b4a8b38b-7cfe-42e5-8b87-ed58c0647172" providerId="AD" clId="Web-{E99767EE-4C85-FD81-CB4A-675B7ED5D228}" dt="2022-01-17T17:59:35.023" v="5" actId="20577"/>
          <ac:spMkLst>
            <pc:docMk/>
            <pc:sldMk cId="2258003447" sldId="268"/>
            <ac:spMk id="31" creationId="{41F927F9-C20C-46F5-A3E8-9EDE829779B6}"/>
          </ac:spMkLst>
        </pc:spChg>
        <pc:spChg chg="mod">
          <ac:chgData name="Alejandro Juacida" userId="S::ajuacida@chilevalora.cl::b4a8b38b-7cfe-42e5-8b87-ed58c0647172" providerId="AD" clId="Web-{E99767EE-4C85-FD81-CB4A-675B7ED5D228}" dt="2022-01-17T17:57:40.234" v="2" actId="20577"/>
          <ac:spMkLst>
            <pc:docMk/>
            <pc:sldMk cId="2258003447" sldId="268"/>
            <ac:spMk id="63" creationId="{00000000-0000-0000-0000-000000000000}"/>
          </ac:spMkLst>
        </pc:spChg>
      </pc:sldChg>
    </pc:docChg>
  </pc:docChgLst>
  <pc:docChgLst>
    <pc:chgData name="Sandra Tapia" userId="S::stapia@chilevalora.cl::83ef6ca7-0235-468e-9159-996bb7651899" providerId="AD" clId="Web-{B395E7E4-0BD8-46DF-737C-A2D117CED19B}"/>
    <pc:docChg chg="addSld delSld modSld">
      <pc:chgData name="Sandra Tapia" userId="S::stapia@chilevalora.cl::83ef6ca7-0235-468e-9159-996bb7651899" providerId="AD" clId="Web-{B395E7E4-0BD8-46DF-737C-A2D117CED19B}" dt="2022-01-17T16:47:58.734" v="327" actId="1076"/>
      <pc:docMkLst>
        <pc:docMk/>
      </pc:docMkLst>
      <pc:sldChg chg="addSp delSp modSp">
        <pc:chgData name="Sandra Tapia" userId="S::stapia@chilevalora.cl::83ef6ca7-0235-468e-9159-996bb7651899" providerId="AD" clId="Web-{B395E7E4-0BD8-46DF-737C-A2D117CED19B}" dt="2022-01-17T16:47:58.734" v="327" actId="1076"/>
        <pc:sldMkLst>
          <pc:docMk/>
          <pc:sldMk cId="2258003447" sldId="268"/>
        </pc:sldMkLst>
        <pc:spChg chg="add del">
          <ac:chgData name="Sandra Tapia" userId="S::stapia@chilevalora.cl::83ef6ca7-0235-468e-9159-996bb7651899" providerId="AD" clId="Web-{B395E7E4-0BD8-46DF-737C-A2D117CED19B}" dt="2022-01-17T16:29:56.502" v="6"/>
          <ac:spMkLst>
            <pc:docMk/>
            <pc:sldMk cId="2258003447" sldId="268"/>
            <ac:spMk id="4" creationId="{00A4660E-BC72-4CD9-8236-0EA074E0C0E9}"/>
          </ac:spMkLst>
        </pc:spChg>
        <pc:spChg chg="add del">
          <ac:chgData name="Sandra Tapia" userId="S::stapia@chilevalora.cl::83ef6ca7-0235-468e-9159-996bb7651899" providerId="AD" clId="Web-{B395E7E4-0BD8-46DF-737C-A2D117CED19B}" dt="2022-01-17T16:33:15.297" v="39"/>
          <ac:spMkLst>
            <pc:docMk/>
            <pc:sldMk cId="2258003447" sldId="268"/>
            <ac:spMk id="7" creationId="{31A3437D-5679-47E6-B399-915F3155BA43}"/>
          </ac:spMkLst>
        </pc:spChg>
        <pc:spChg chg="add del mod">
          <ac:chgData name="Sandra Tapia" userId="S::stapia@chilevalora.cl::83ef6ca7-0235-468e-9159-996bb7651899" providerId="AD" clId="Web-{B395E7E4-0BD8-46DF-737C-A2D117CED19B}" dt="2022-01-17T16:36:57.235" v="98"/>
          <ac:spMkLst>
            <pc:docMk/>
            <pc:sldMk cId="2258003447" sldId="268"/>
            <ac:spMk id="9" creationId="{416681E3-1AB9-4DA5-884E-67449351B4D4}"/>
          </ac:spMkLst>
        </pc:spChg>
        <pc:spChg chg="add del mod">
          <ac:chgData name="Sandra Tapia" userId="S::stapia@chilevalora.cl::83ef6ca7-0235-468e-9159-996bb7651899" providerId="AD" clId="Web-{B395E7E4-0BD8-46DF-737C-A2D117CED19B}" dt="2022-01-17T16:39:22.026" v="116"/>
          <ac:spMkLst>
            <pc:docMk/>
            <pc:sldMk cId="2258003447" sldId="268"/>
            <ac:spMk id="14" creationId="{631B48BF-AE5A-41C0-86A1-C21806423789}"/>
          </ac:spMkLst>
        </pc:spChg>
        <pc:spChg chg="mod">
          <ac:chgData name="Sandra Tapia" userId="S::stapia@chilevalora.cl::83ef6ca7-0235-468e-9159-996bb7651899" providerId="AD" clId="Web-{B395E7E4-0BD8-46DF-737C-A2D117CED19B}" dt="2022-01-17T16:35:55.058" v="72" actId="20577"/>
          <ac:spMkLst>
            <pc:docMk/>
            <pc:sldMk cId="2258003447" sldId="268"/>
            <ac:spMk id="15" creationId="{00000000-0000-0000-0000-000000000000}"/>
          </ac:spMkLst>
        </pc:spChg>
        <pc:spChg chg="mod">
          <ac:chgData name="Sandra Tapia" userId="S::stapia@chilevalora.cl::83ef6ca7-0235-468e-9159-996bb7651899" providerId="AD" clId="Web-{B395E7E4-0BD8-46DF-737C-A2D117CED19B}" dt="2022-01-17T16:41:10.987" v="147" actId="1076"/>
          <ac:spMkLst>
            <pc:docMk/>
            <pc:sldMk cId="2258003447" sldId="268"/>
            <ac:spMk id="16" creationId="{B25A7AFC-B8B4-8C41-BD8F-2B7A519DAEBF}"/>
          </ac:spMkLst>
        </pc:spChg>
        <pc:spChg chg="mod">
          <ac:chgData name="Sandra Tapia" userId="S::stapia@chilevalora.cl::83ef6ca7-0235-468e-9159-996bb7651899" providerId="AD" clId="Web-{B395E7E4-0BD8-46DF-737C-A2D117CED19B}" dt="2022-01-17T16:41:10.987" v="148" actId="1076"/>
          <ac:spMkLst>
            <pc:docMk/>
            <pc:sldMk cId="2258003447" sldId="268"/>
            <ac:spMk id="17" creationId="{6A2578F3-BA24-8548-8851-920EC1C1D675}"/>
          </ac:spMkLst>
        </pc:spChg>
        <pc:spChg chg="mod">
          <ac:chgData name="Sandra Tapia" userId="S::stapia@chilevalora.cl::83ef6ca7-0235-468e-9159-996bb7651899" providerId="AD" clId="Web-{B395E7E4-0BD8-46DF-737C-A2D117CED19B}" dt="2022-01-17T16:47:54.859" v="324" actId="1076"/>
          <ac:spMkLst>
            <pc:docMk/>
            <pc:sldMk cId="2258003447" sldId="268"/>
            <ac:spMk id="21" creationId="{00000000-0000-0000-0000-000000000000}"/>
          </ac:spMkLst>
        </pc:spChg>
        <pc:spChg chg="mod">
          <ac:chgData name="Sandra Tapia" userId="S::stapia@chilevalora.cl::83ef6ca7-0235-468e-9159-996bb7651899" providerId="AD" clId="Web-{B395E7E4-0BD8-46DF-737C-A2D117CED19B}" dt="2022-01-17T16:41:10.956" v="144" actId="1076"/>
          <ac:spMkLst>
            <pc:docMk/>
            <pc:sldMk cId="2258003447" sldId="268"/>
            <ac:spMk id="22" creationId="{00000000-0000-0000-0000-000000000000}"/>
          </ac:spMkLst>
        </pc:spChg>
        <pc:spChg chg="mod">
          <ac:chgData name="Sandra Tapia" userId="S::stapia@chilevalora.cl::83ef6ca7-0235-468e-9159-996bb7651899" providerId="AD" clId="Web-{B395E7E4-0BD8-46DF-737C-A2D117CED19B}" dt="2022-01-17T16:41:11.002" v="149" actId="1076"/>
          <ac:spMkLst>
            <pc:docMk/>
            <pc:sldMk cId="2258003447" sldId="268"/>
            <ac:spMk id="23" creationId="{B693501E-496D-494E-996D-280B97175EF2}"/>
          </ac:spMkLst>
        </pc:spChg>
        <pc:spChg chg="mod">
          <ac:chgData name="Sandra Tapia" userId="S::stapia@chilevalora.cl::83ef6ca7-0235-468e-9159-996bb7651899" providerId="AD" clId="Web-{B395E7E4-0BD8-46DF-737C-A2D117CED19B}" dt="2022-01-17T16:41:11.002" v="150" actId="1076"/>
          <ac:spMkLst>
            <pc:docMk/>
            <pc:sldMk cId="2258003447" sldId="268"/>
            <ac:spMk id="25" creationId="{AE09C6FF-F0B6-6A48-93B7-5D23FB336F32}"/>
          </ac:spMkLst>
        </pc:spChg>
        <pc:spChg chg="add mod">
          <ac:chgData name="Sandra Tapia" userId="S::stapia@chilevalora.cl::83ef6ca7-0235-468e-9159-996bb7651899" providerId="AD" clId="Web-{B395E7E4-0BD8-46DF-737C-A2D117CED19B}" dt="2022-01-17T16:46:41.619" v="315" actId="14100"/>
          <ac:spMkLst>
            <pc:docMk/>
            <pc:sldMk cId="2258003447" sldId="268"/>
            <ac:spMk id="26" creationId="{4B3E9BDB-BA24-44F7-A9DD-C867C709E0C4}"/>
          </ac:spMkLst>
        </pc:spChg>
        <pc:spChg chg="add del">
          <ac:chgData name="Sandra Tapia" userId="S::stapia@chilevalora.cl::83ef6ca7-0235-468e-9159-996bb7651899" providerId="AD" clId="Web-{B395E7E4-0BD8-46DF-737C-A2D117CED19B}" dt="2022-01-17T16:46:57.527" v="317"/>
          <ac:spMkLst>
            <pc:docMk/>
            <pc:sldMk cId="2258003447" sldId="268"/>
            <ac:spMk id="27" creationId="{7E320540-5CBA-4461-81FC-05546780256E}"/>
          </ac:spMkLst>
        </pc:spChg>
        <pc:spChg chg="add del mod">
          <ac:chgData name="Sandra Tapia" userId="S::stapia@chilevalora.cl::83ef6ca7-0235-468e-9159-996bb7651899" providerId="AD" clId="Web-{B395E7E4-0BD8-46DF-737C-A2D117CED19B}" dt="2022-01-17T16:47:23.216" v="322"/>
          <ac:spMkLst>
            <pc:docMk/>
            <pc:sldMk cId="2258003447" sldId="268"/>
            <ac:spMk id="28" creationId="{6BE28410-953A-46BB-8A54-6CF29999FCF3}"/>
          </ac:spMkLst>
        </pc:spChg>
        <pc:spChg chg="mod">
          <ac:chgData name="Sandra Tapia" userId="S::stapia@chilevalora.cl::83ef6ca7-0235-468e-9159-996bb7651899" providerId="AD" clId="Web-{B395E7E4-0BD8-46DF-737C-A2D117CED19B}" dt="2022-01-17T16:36:01.262" v="74" actId="20577"/>
          <ac:spMkLst>
            <pc:docMk/>
            <pc:sldMk cId="2258003447" sldId="268"/>
            <ac:spMk id="30" creationId="{00000000-0000-0000-0000-000000000000}"/>
          </ac:spMkLst>
        </pc:spChg>
        <pc:spChg chg="add mod">
          <ac:chgData name="Sandra Tapia" userId="S::stapia@chilevalora.cl::83ef6ca7-0235-468e-9159-996bb7651899" providerId="AD" clId="Web-{B395E7E4-0BD8-46DF-737C-A2D117CED19B}" dt="2022-01-17T16:47:54.890" v="326" actId="1076"/>
          <ac:spMkLst>
            <pc:docMk/>
            <pc:sldMk cId="2258003447" sldId="268"/>
            <ac:spMk id="31" creationId="{41F927F9-C20C-46F5-A3E8-9EDE829779B6}"/>
          </ac:spMkLst>
        </pc:spChg>
        <pc:spChg chg="mod">
          <ac:chgData name="Sandra Tapia" userId="S::stapia@chilevalora.cl::83ef6ca7-0235-468e-9159-996bb7651899" providerId="AD" clId="Web-{B395E7E4-0BD8-46DF-737C-A2D117CED19B}" dt="2022-01-17T16:41:10.971" v="146" actId="1076"/>
          <ac:spMkLst>
            <pc:docMk/>
            <pc:sldMk cId="2258003447" sldId="268"/>
            <ac:spMk id="33" creationId="{00000000-0000-0000-0000-000000000000}"/>
          </ac:spMkLst>
        </pc:spChg>
        <pc:cxnChg chg="add mod">
          <ac:chgData name="Sandra Tapia" userId="S::stapia@chilevalora.cl::83ef6ca7-0235-468e-9159-996bb7651899" providerId="AD" clId="Web-{B395E7E4-0BD8-46DF-737C-A2D117CED19B}" dt="2022-01-17T16:47:28.638" v="323" actId="14100"/>
          <ac:cxnSpMkLst>
            <pc:docMk/>
            <pc:sldMk cId="2258003447" sldId="268"/>
            <ac:cxnSpMk id="2" creationId="{04F293FF-B9D2-4B2D-985F-DB1135D09255}"/>
          </ac:cxnSpMkLst>
        </pc:cxnChg>
        <pc:cxnChg chg="mod">
          <ac:chgData name="Sandra Tapia" userId="S::stapia@chilevalora.cl::83ef6ca7-0235-468e-9159-996bb7651899" providerId="AD" clId="Web-{B395E7E4-0BD8-46DF-737C-A2D117CED19B}" dt="2022-01-17T16:47:58.734" v="327" actId="1076"/>
          <ac:cxnSpMkLst>
            <pc:docMk/>
            <pc:sldMk cId="2258003447" sldId="268"/>
            <ac:cxnSpMk id="3" creationId="{00000000-0000-0000-0000-000000000000}"/>
          </ac:cxnSpMkLst>
        </pc:cxnChg>
        <pc:cxnChg chg="add del mod">
          <ac:chgData name="Sandra Tapia" userId="S::stapia@chilevalora.cl::83ef6ca7-0235-468e-9159-996bb7651899" providerId="AD" clId="Web-{B395E7E4-0BD8-46DF-737C-A2D117CED19B}" dt="2022-01-17T16:31:32.321" v="20"/>
          <ac:cxnSpMkLst>
            <pc:docMk/>
            <pc:sldMk cId="2258003447" sldId="268"/>
            <ac:cxnSpMk id="5" creationId="{E9D2ADFB-6C58-42FF-BBF4-C7764A6A6139}"/>
          </ac:cxnSpMkLst>
        </pc:cxnChg>
        <pc:cxnChg chg="add mod">
          <ac:chgData name="Sandra Tapia" userId="S::stapia@chilevalora.cl::83ef6ca7-0235-468e-9159-996bb7651899" providerId="AD" clId="Web-{B395E7E4-0BD8-46DF-737C-A2D117CED19B}" dt="2022-01-17T16:41:11.049" v="155" actId="1076"/>
          <ac:cxnSpMkLst>
            <pc:docMk/>
            <pc:sldMk cId="2258003447" sldId="268"/>
            <ac:cxnSpMk id="6" creationId="{23F12DFA-A4E4-4CB6-AD88-48A665BBA0B6}"/>
          </ac:cxnSpMkLst>
        </pc:cxnChg>
        <pc:cxnChg chg="add mod">
          <ac:chgData name="Sandra Tapia" userId="S::stapia@chilevalora.cl::83ef6ca7-0235-468e-9159-996bb7651899" providerId="AD" clId="Web-{B395E7E4-0BD8-46DF-737C-A2D117CED19B}" dt="2022-01-17T16:35:48.902" v="70" actId="14100"/>
          <ac:cxnSpMkLst>
            <pc:docMk/>
            <pc:sldMk cId="2258003447" sldId="268"/>
            <ac:cxnSpMk id="8" creationId="{AC9DC8F7-48D0-4A77-8F92-67D0EC81D101}"/>
          </ac:cxnSpMkLst>
        </pc:cxnChg>
        <pc:cxnChg chg="add del mod">
          <ac:chgData name="Sandra Tapia" userId="S::stapia@chilevalora.cl::83ef6ca7-0235-468e-9159-996bb7651899" providerId="AD" clId="Web-{B395E7E4-0BD8-46DF-737C-A2D117CED19B}" dt="2022-01-17T16:38:38.210" v="106"/>
          <ac:cxnSpMkLst>
            <pc:docMk/>
            <pc:sldMk cId="2258003447" sldId="268"/>
            <ac:cxnSpMk id="11" creationId="{77F08817-365B-4F3A-B449-F8EDE8946E24}"/>
          </ac:cxnSpMkLst>
        </pc:cxnChg>
        <pc:cxnChg chg="mod">
          <ac:chgData name="Sandra Tapia" userId="S::stapia@chilevalora.cl::83ef6ca7-0235-468e-9159-996bb7651899" providerId="AD" clId="Web-{B395E7E4-0BD8-46DF-737C-A2D117CED19B}" dt="2022-01-17T16:41:11.018" v="151" actId="1076"/>
          <ac:cxnSpMkLst>
            <pc:docMk/>
            <pc:sldMk cId="2258003447" sldId="268"/>
            <ac:cxnSpMk id="12" creationId="{2534ECCB-3CE1-6340-A0A0-68DFCD3C86AD}"/>
          </ac:cxnSpMkLst>
        </pc:cxnChg>
        <pc:cxnChg chg="add mod">
          <ac:chgData name="Sandra Tapia" userId="S::stapia@chilevalora.cl::83ef6ca7-0235-468e-9159-996bb7651899" providerId="AD" clId="Web-{B395E7E4-0BD8-46DF-737C-A2D117CED19B}" dt="2022-01-17T16:47:54.875" v="325" actId="1076"/>
          <ac:cxnSpMkLst>
            <pc:docMk/>
            <pc:sldMk cId="2258003447" sldId="268"/>
            <ac:cxnSpMk id="13" creationId="{81A1E585-4044-47A9-A1F9-DE3C451E1F62}"/>
          </ac:cxnSpMkLst>
        </pc:cxnChg>
        <pc:cxnChg chg="add del mod">
          <ac:chgData name="Sandra Tapia" userId="S::stapia@chilevalora.cl::83ef6ca7-0235-468e-9159-996bb7651899" providerId="AD" clId="Web-{B395E7E4-0BD8-46DF-737C-A2D117CED19B}" dt="2022-01-17T16:44:39.345" v="244"/>
          <ac:cxnSpMkLst>
            <pc:docMk/>
            <pc:sldMk cId="2258003447" sldId="268"/>
            <ac:cxnSpMk id="18" creationId="{48CECBBB-D3DF-4C8F-B573-FA6DF63166F3}"/>
          </ac:cxnSpMkLst>
        </pc:cxnChg>
        <pc:cxnChg chg="mod">
          <ac:chgData name="Sandra Tapia" userId="S::stapia@chilevalora.cl::83ef6ca7-0235-468e-9159-996bb7651899" providerId="AD" clId="Web-{B395E7E4-0BD8-46DF-737C-A2D117CED19B}" dt="2022-01-17T16:41:11.018" v="152" actId="1076"/>
          <ac:cxnSpMkLst>
            <pc:docMk/>
            <pc:sldMk cId="2258003447" sldId="268"/>
            <ac:cxnSpMk id="19" creationId="{51E0C6FC-2825-3648-8DDD-B16FFF367B6E}"/>
          </ac:cxnSpMkLst>
        </pc:cxnChg>
        <pc:cxnChg chg="add mod">
          <ac:chgData name="Sandra Tapia" userId="S::stapia@chilevalora.cl::83ef6ca7-0235-468e-9159-996bb7651899" providerId="AD" clId="Web-{B395E7E4-0BD8-46DF-737C-A2D117CED19B}" dt="2022-01-17T16:46:37.822" v="313" actId="1076"/>
          <ac:cxnSpMkLst>
            <pc:docMk/>
            <pc:sldMk cId="2258003447" sldId="268"/>
            <ac:cxnSpMk id="20" creationId="{D7C3358E-6BAF-4F1D-80AA-6D2B6D276952}"/>
          </ac:cxnSpMkLst>
        </pc:cxnChg>
        <pc:cxnChg chg="mod">
          <ac:chgData name="Sandra Tapia" userId="S::stapia@chilevalora.cl::83ef6ca7-0235-468e-9159-996bb7651899" providerId="AD" clId="Web-{B395E7E4-0BD8-46DF-737C-A2D117CED19B}" dt="2022-01-17T16:41:11.034" v="153" actId="1076"/>
          <ac:cxnSpMkLst>
            <pc:docMk/>
            <pc:sldMk cId="2258003447" sldId="268"/>
            <ac:cxnSpMk id="29" creationId="{52905CCD-1F85-B142-8F2C-060115E1B3B9}"/>
          </ac:cxnSpMkLst>
        </pc:cxnChg>
        <pc:cxnChg chg="mod">
          <ac:chgData name="Sandra Tapia" userId="S::stapia@chilevalora.cl::83ef6ca7-0235-468e-9159-996bb7651899" providerId="AD" clId="Web-{B395E7E4-0BD8-46DF-737C-A2D117CED19B}" dt="2022-01-17T16:41:11.034" v="154" actId="1076"/>
          <ac:cxnSpMkLst>
            <pc:docMk/>
            <pc:sldMk cId="2258003447" sldId="268"/>
            <ac:cxnSpMk id="32" creationId="{F824329E-9717-ED46-BB77-AE9CB4777748}"/>
          </ac:cxnSpMkLst>
        </pc:cxnChg>
        <pc:cxnChg chg="mod">
          <ac:chgData name="Sandra Tapia" userId="S::stapia@chilevalora.cl::83ef6ca7-0235-468e-9159-996bb7651899" providerId="AD" clId="Web-{B395E7E4-0BD8-46DF-737C-A2D117CED19B}" dt="2022-01-17T16:41:10.956" v="145" actId="1076"/>
          <ac:cxnSpMkLst>
            <pc:docMk/>
            <pc:sldMk cId="2258003447" sldId="268"/>
            <ac:cxnSpMk id="47" creationId="{00000000-0000-0000-0000-000000000000}"/>
          </ac:cxnSpMkLst>
        </pc:cxnChg>
      </pc:sldChg>
      <pc:sldChg chg="new del">
        <pc:chgData name="Sandra Tapia" userId="S::stapia@chilevalora.cl::83ef6ca7-0235-468e-9159-996bb7651899" providerId="AD" clId="Web-{B395E7E4-0BD8-46DF-737C-A2D117CED19B}" dt="2022-01-17T16:42:27.945" v="166"/>
        <pc:sldMkLst>
          <pc:docMk/>
          <pc:sldMk cId="1558016167" sldId="273"/>
        </pc:sldMkLst>
      </pc:sldChg>
    </pc:docChg>
  </pc:docChgLst>
  <pc:docChgLst>
    <pc:chgData name="Sandra Tapia" userId="S::stapia@chilevalora.cl::83ef6ca7-0235-468e-9159-996bb7651899" providerId="AD" clId="Web-{C1E1DEE6-AB12-F217-7B87-B6472775C886}"/>
    <pc:docChg chg="modSld">
      <pc:chgData name="Sandra Tapia" userId="S::stapia@chilevalora.cl::83ef6ca7-0235-468e-9159-996bb7651899" providerId="AD" clId="Web-{C1E1DEE6-AB12-F217-7B87-B6472775C886}" dt="2022-01-11T19:52:38.918" v="15" actId="14100"/>
      <pc:docMkLst>
        <pc:docMk/>
      </pc:docMkLst>
      <pc:sldChg chg="delSp modSp">
        <pc:chgData name="Sandra Tapia" userId="S::stapia@chilevalora.cl::83ef6ca7-0235-468e-9159-996bb7651899" providerId="AD" clId="Web-{C1E1DEE6-AB12-F217-7B87-B6472775C886}" dt="2022-01-11T19:49:55.960" v="5" actId="1076"/>
        <pc:sldMkLst>
          <pc:docMk/>
          <pc:sldMk cId="2258003447" sldId="268"/>
        </pc:sldMkLst>
        <pc:spChg chg="mod">
          <ac:chgData name="Sandra Tapia" userId="S::stapia@chilevalora.cl::83ef6ca7-0235-468e-9159-996bb7651899" providerId="AD" clId="Web-{C1E1DEE6-AB12-F217-7B87-B6472775C886}" dt="2022-01-11T19:49:50.742" v="4" actId="1076"/>
          <ac:spMkLst>
            <pc:docMk/>
            <pc:sldMk cId="2258003447" sldId="268"/>
            <ac:spMk id="16" creationId="{B25A7AFC-B8B4-8C41-BD8F-2B7A519DAEBF}"/>
          </ac:spMkLst>
        </pc:spChg>
        <pc:spChg chg="mod">
          <ac:chgData name="Sandra Tapia" userId="S::stapia@chilevalora.cl::83ef6ca7-0235-468e-9159-996bb7651899" providerId="AD" clId="Web-{C1E1DEE6-AB12-F217-7B87-B6472775C886}" dt="2022-01-11T19:49:41.882" v="3" actId="20577"/>
          <ac:spMkLst>
            <pc:docMk/>
            <pc:sldMk cId="2258003447" sldId="268"/>
            <ac:spMk id="17" creationId="{6A2578F3-BA24-8548-8851-920EC1C1D675}"/>
          </ac:spMkLst>
        </pc:spChg>
        <pc:spChg chg="mod">
          <ac:chgData name="Sandra Tapia" userId="S::stapia@chilevalora.cl::83ef6ca7-0235-468e-9159-996bb7651899" providerId="AD" clId="Web-{C1E1DEE6-AB12-F217-7B87-B6472775C886}" dt="2022-01-11T19:49:55.960" v="5" actId="1076"/>
          <ac:spMkLst>
            <pc:docMk/>
            <pc:sldMk cId="2258003447" sldId="268"/>
            <ac:spMk id="25" creationId="{AE09C6FF-F0B6-6A48-93B7-5D23FB336F32}"/>
          </ac:spMkLst>
        </pc:spChg>
        <pc:cxnChg chg="del">
          <ac:chgData name="Sandra Tapia" userId="S::stapia@chilevalora.cl::83ef6ca7-0235-468e-9159-996bb7651899" providerId="AD" clId="Web-{C1E1DEE6-AB12-F217-7B87-B6472775C886}" dt="2022-01-11T19:47:31.144" v="0"/>
          <ac:cxnSpMkLst>
            <pc:docMk/>
            <pc:sldMk cId="2258003447" sldId="268"/>
            <ac:cxnSpMk id="8" creationId="{D824A03C-A918-4E41-89AE-34CE0C165FA9}"/>
          </ac:cxnSpMkLst>
        </pc:cxnChg>
      </pc:sldChg>
      <pc:sldChg chg="modSp">
        <pc:chgData name="Sandra Tapia" userId="S::stapia@chilevalora.cl::83ef6ca7-0235-468e-9159-996bb7651899" providerId="AD" clId="Web-{C1E1DEE6-AB12-F217-7B87-B6472775C886}" dt="2022-01-11T19:52:38.918" v="15" actId="14100"/>
        <pc:sldMkLst>
          <pc:docMk/>
          <pc:sldMk cId="2304548875" sldId="269"/>
        </pc:sldMkLst>
        <pc:spChg chg="mod">
          <ac:chgData name="Sandra Tapia" userId="S::stapia@chilevalora.cl::83ef6ca7-0235-468e-9159-996bb7651899" providerId="AD" clId="Web-{C1E1DEE6-AB12-F217-7B87-B6472775C886}" dt="2022-01-11T19:52:18.636" v="10" actId="1076"/>
          <ac:spMkLst>
            <pc:docMk/>
            <pc:sldMk cId="2304548875" sldId="269"/>
            <ac:spMk id="19" creationId="{203FC914-8CC7-1C43-B1D2-90F5B8A6CB65}"/>
          </ac:spMkLst>
        </pc:spChg>
        <pc:spChg chg="mod">
          <ac:chgData name="Sandra Tapia" userId="S::stapia@chilevalora.cl::83ef6ca7-0235-468e-9159-996bb7651899" providerId="AD" clId="Web-{C1E1DEE6-AB12-F217-7B87-B6472775C886}" dt="2022-01-11T19:51:31.635" v="6" actId="1076"/>
          <ac:spMkLst>
            <pc:docMk/>
            <pc:sldMk cId="2304548875" sldId="269"/>
            <ac:spMk id="20" creationId="{00000000-0000-0000-0000-000000000000}"/>
          </ac:spMkLst>
        </pc:spChg>
        <pc:spChg chg="mod">
          <ac:chgData name="Sandra Tapia" userId="S::stapia@chilevalora.cl::83ef6ca7-0235-468e-9159-996bb7651899" providerId="AD" clId="Web-{C1E1DEE6-AB12-F217-7B87-B6472775C886}" dt="2022-01-11T19:52:18.652" v="11" actId="1076"/>
          <ac:spMkLst>
            <pc:docMk/>
            <pc:sldMk cId="2304548875" sldId="269"/>
            <ac:spMk id="25" creationId="{C5527500-6351-B843-844D-D1647E4D2918}"/>
          </ac:spMkLst>
        </pc:spChg>
        <pc:spChg chg="mod">
          <ac:chgData name="Sandra Tapia" userId="S::stapia@chilevalora.cl::83ef6ca7-0235-468e-9159-996bb7651899" providerId="AD" clId="Web-{C1E1DEE6-AB12-F217-7B87-B6472775C886}" dt="2022-01-11T19:51:45.995" v="8" actId="1076"/>
          <ac:spMkLst>
            <pc:docMk/>
            <pc:sldMk cId="2304548875" sldId="269"/>
            <ac:spMk id="38" creationId="{00000000-0000-0000-0000-000000000000}"/>
          </ac:spMkLst>
        </pc:spChg>
        <pc:cxnChg chg="mod">
          <ac:chgData name="Sandra Tapia" userId="S::stapia@chilevalora.cl::83ef6ca7-0235-468e-9159-996bb7651899" providerId="AD" clId="Web-{C1E1DEE6-AB12-F217-7B87-B6472775C886}" dt="2022-01-11T19:51:46.010" v="9" actId="1076"/>
          <ac:cxnSpMkLst>
            <pc:docMk/>
            <pc:sldMk cId="2304548875" sldId="269"/>
            <ac:cxnSpMk id="4" creationId="{4CA71D3A-770F-6E4B-98F2-80AE5CBCEB27}"/>
          </ac:cxnSpMkLst>
        </pc:cxnChg>
        <pc:cxnChg chg="mod">
          <ac:chgData name="Sandra Tapia" userId="S::stapia@chilevalora.cl::83ef6ca7-0235-468e-9159-996bb7651899" providerId="AD" clId="Web-{C1E1DEE6-AB12-F217-7B87-B6472775C886}" dt="2022-01-11T19:52:18.667" v="12" actId="1076"/>
          <ac:cxnSpMkLst>
            <pc:docMk/>
            <pc:sldMk cId="2304548875" sldId="269"/>
            <ac:cxnSpMk id="16" creationId="{354B2141-AFCE-8C4C-AB2A-04015B5232D3}"/>
          </ac:cxnSpMkLst>
        </pc:cxnChg>
        <pc:cxnChg chg="mod">
          <ac:chgData name="Sandra Tapia" userId="S::stapia@chilevalora.cl::83ef6ca7-0235-468e-9159-996bb7651899" providerId="AD" clId="Web-{C1E1DEE6-AB12-F217-7B87-B6472775C886}" dt="2022-01-11T19:51:37.916" v="7" actId="1076"/>
          <ac:cxnSpMkLst>
            <pc:docMk/>
            <pc:sldMk cId="2304548875" sldId="269"/>
            <ac:cxnSpMk id="31" creationId="{00000000-0000-0000-0000-000000000000}"/>
          </ac:cxnSpMkLst>
        </pc:cxnChg>
        <pc:cxnChg chg="mod">
          <ac:chgData name="Sandra Tapia" userId="S::stapia@chilevalora.cl::83ef6ca7-0235-468e-9159-996bb7651899" providerId="AD" clId="Web-{C1E1DEE6-AB12-F217-7B87-B6472775C886}" dt="2022-01-11T19:52:38.918" v="15" actId="14100"/>
          <ac:cxnSpMkLst>
            <pc:docMk/>
            <pc:sldMk cId="2304548875" sldId="269"/>
            <ac:cxnSpMk id="39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82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82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3062-8B1F-49C8-B825-29B9CCC86023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0383" y="4777344"/>
            <a:ext cx="5436909" cy="390889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429"/>
            <a:ext cx="2946275" cy="4982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862" y="9428429"/>
            <a:ext cx="2946275" cy="4982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5C00D-9C30-4DAB-BDA3-98B94429028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594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5C00D-9C30-4DAB-BDA3-98B944290282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9929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63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25"/>
            </a:lvl1pPr>
            <a:lvl2pPr marL="423897" indent="0" algn="ctr">
              <a:buNone/>
              <a:defRPr sz="1854"/>
            </a:lvl2pPr>
            <a:lvl3pPr marL="847793" indent="0" algn="ctr">
              <a:buNone/>
              <a:defRPr sz="1669"/>
            </a:lvl3pPr>
            <a:lvl4pPr marL="1271691" indent="0" algn="ctr">
              <a:buNone/>
              <a:defRPr sz="1484"/>
            </a:lvl4pPr>
            <a:lvl5pPr marL="1695588" indent="0" algn="ctr">
              <a:buNone/>
              <a:defRPr sz="1484"/>
            </a:lvl5pPr>
            <a:lvl6pPr marL="2119484" indent="0" algn="ctr">
              <a:buNone/>
              <a:defRPr sz="1484"/>
            </a:lvl6pPr>
            <a:lvl7pPr marL="2543381" indent="0" algn="ctr">
              <a:buNone/>
              <a:defRPr sz="1484"/>
            </a:lvl7pPr>
            <a:lvl8pPr marL="2967277" indent="0" algn="ctr">
              <a:buNone/>
              <a:defRPr sz="1484"/>
            </a:lvl8pPr>
            <a:lvl9pPr marL="3391174" indent="0" algn="ctr">
              <a:buNone/>
              <a:defRPr sz="1484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CDF0-206C-480C-8DD7-B5A7DE3B1CB8}" type="datetime1">
              <a:rPr lang="es-ES" smtClean="0"/>
              <a:t>17/06/2024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07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0388-1533-4F1D-8ED5-3ACE1C0EF0B1}" type="datetime1">
              <a:rPr lang="es-ES" smtClean="0"/>
              <a:t>17/06/2024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969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77DD-659D-422F-9694-84CA3F5ADE9C}" type="datetime1">
              <a:rPr lang="es-ES" smtClean="0"/>
              <a:t>17/06/2024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312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F17E-B034-447B-8CC5-67C9A320B309}" type="datetime1">
              <a:rPr lang="es-ES" smtClean="0"/>
              <a:t>17/06/2024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23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5563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1pPr>
            <a:lvl2pPr marL="423897" indent="0">
              <a:buNone/>
              <a:defRPr sz="1854">
                <a:solidFill>
                  <a:schemeClr val="tx1">
                    <a:tint val="75000"/>
                  </a:schemeClr>
                </a:solidFill>
              </a:defRPr>
            </a:lvl2pPr>
            <a:lvl3pPr marL="847793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3pPr>
            <a:lvl4pPr marL="1271691" indent="0">
              <a:buNone/>
              <a:defRPr sz="1484">
                <a:solidFill>
                  <a:schemeClr val="tx1">
                    <a:tint val="75000"/>
                  </a:schemeClr>
                </a:solidFill>
              </a:defRPr>
            </a:lvl4pPr>
            <a:lvl5pPr marL="1695588" indent="0">
              <a:buNone/>
              <a:defRPr sz="1484">
                <a:solidFill>
                  <a:schemeClr val="tx1">
                    <a:tint val="75000"/>
                  </a:schemeClr>
                </a:solidFill>
              </a:defRPr>
            </a:lvl5pPr>
            <a:lvl6pPr marL="2119484" indent="0">
              <a:buNone/>
              <a:defRPr sz="1484">
                <a:solidFill>
                  <a:schemeClr val="tx1">
                    <a:tint val="75000"/>
                  </a:schemeClr>
                </a:solidFill>
              </a:defRPr>
            </a:lvl6pPr>
            <a:lvl7pPr marL="2543381" indent="0">
              <a:buNone/>
              <a:defRPr sz="1484">
                <a:solidFill>
                  <a:schemeClr val="tx1">
                    <a:tint val="75000"/>
                  </a:schemeClr>
                </a:solidFill>
              </a:defRPr>
            </a:lvl7pPr>
            <a:lvl8pPr marL="2967277" indent="0">
              <a:buNone/>
              <a:defRPr sz="1484">
                <a:solidFill>
                  <a:schemeClr val="tx1">
                    <a:tint val="75000"/>
                  </a:schemeClr>
                </a:solidFill>
              </a:defRPr>
            </a:lvl8pPr>
            <a:lvl9pPr marL="3391174" indent="0">
              <a:buNone/>
              <a:defRPr sz="14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E7D34-6DCB-440C-AE5F-814C6BCDC133}" type="datetime1">
              <a:rPr lang="es-ES" smtClean="0"/>
              <a:t>17/06/2024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57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FFAD-9BC3-4C76-861F-CF1689FAFA97}" type="datetime1">
              <a:rPr lang="es-ES" smtClean="0"/>
              <a:t>17/06/2024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8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3897" indent="0">
              <a:buNone/>
              <a:defRPr sz="1854" b="1"/>
            </a:lvl2pPr>
            <a:lvl3pPr marL="847793" indent="0">
              <a:buNone/>
              <a:defRPr sz="1669" b="1"/>
            </a:lvl3pPr>
            <a:lvl4pPr marL="1271691" indent="0">
              <a:buNone/>
              <a:defRPr sz="1484" b="1"/>
            </a:lvl4pPr>
            <a:lvl5pPr marL="1695588" indent="0">
              <a:buNone/>
              <a:defRPr sz="1484" b="1"/>
            </a:lvl5pPr>
            <a:lvl6pPr marL="2119484" indent="0">
              <a:buNone/>
              <a:defRPr sz="1484" b="1"/>
            </a:lvl6pPr>
            <a:lvl7pPr marL="2543381" indent="0">
              <a:buNone/>
              <a:defRPr sz="1484" b="1"/>
            </a:lvl7pPr>
            <a:lvl8pPr marL="2967277" indent="0">
              <a:buNone/>
              <a:defRPr sz="1484" b="1"/>
            </a:lvl8pPr>
            <a:lvl9pPr marL="3391174" indent="0">
              <a:buNone/>
              <a:defRPr sz="148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3897" indent="0">
              <a:buNone/>
              <a:defRPr sz="1854" b="1"/>
            </a:lvl2pPr>
            <a:lvl3pPr marL="847793" indent="0">
              <a:buNone/>
              <a:defRPr sz="1669" b="1"/>
            </a:lvl3pPr>
            <a:lvl4pPr marL="1271691" indent="0">
              <a:buNone/>
              <a:defRPr sz="1484" b="1"/>
            </a:lvl4pPr>
            <a:lvl5pPr marL="1695588" indent="0">
              <a:buNone/>
              <a:defRPr sz="1484" b="1"/>
            </a:lvl5pPr>
            <a:lvl6pPr marL="2119484" indent="0">
              <a:buNone/>
              <a:defRPr sz="1484" b="1"/>
            </a:lvl6pPr>
            <a:lvl7pPr marL="2543381" indent="0">
              <a:buNone/>
              <a:defRPr sz="1484" b="1"/>
            </a:lvl7pPr>
            <a:lvl8pPr marL="2967277" indent="0">
              <a:buNone/>
              <a:defRPr sz="1484" b="1"/>
            </a:lvl8pPr>
            <a:lvl9pPr marL="3391174" indent="0">
              <a:buNone/>
              <a:defRPr sz="148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9513-FAE5-4188-B493-348522752C77}" type="datetime1">
              <a:rPr lang="es-ES" smtClean="0"/>
              <a:t>17/06/2024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616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3EF5-9CB6-49A7-99B0-960F71B4F169}" type="datetime1">
              <a:rPr lang="es-ES" smtClean="0"/>
              <a:t>17/06/2024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201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A9CBA-ACFB-4278-9350-39ECDF0CF3F0}" type="datetime1">
              <a:rPr lang="es-ES" smtClean="0"/>
              <a:t>17/06/2024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3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2967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5"/>
            <a:ext cx="6172200" cy="4873625"/>
          </a:xfrm>
        </p:spPr>
        <p:txBody>
          <a:bodyPr/>
          <a:lstStyle>
            <a:lvl1pPr>
              <a:defRPr sz="2967"/>
            </a:lvl1pPr>
            <a:lvl2pPr>
              <a:defRPr sz="2596"/>
            </a:lvl2pPr>
            <a:lvl3pPr>
              <a:defRPr sz="2225"/>
            </a:lvl3pPr>
            <a:lvl4pPr>
              <a:defRPr sz="1854"/>
            </a:lvl4pPr>
            <a:lvl5pPr>
              <a:defRPr sz="1854"/>
            </a:lvl5pPr>
            <a:lvl6pPr>
              <a:defRPr sz="1854"/>
            </a:lvl6pPr>
            <a:lvl7pPr>
              <a:defRPr sz="1854"/>
            </a:lvl7pPr>
            <a:lvl8pPr>
              <a:defRPr sz="1854"/>
            </a:lvl8pPr>
            <a:lvl9pPr>
              <a:defRPr sz="1854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484"/>
            </a:lvl1pPr>
            <a:lvl2pPr marL="423897" indent="0">
              <a:buNone/>
              <a:defRPr sz="1298"/>
            </a:lvl2pPr>
            <a:lvl3pPr marL="847793" indent="0">
              <a:buNone/>
              <a:defRPr sz="1112"/>
            </a:lvl3pPr>
            <a:lvl4pPr marL="1271691" indent="0">
              <a:buNone/>
              <a:defRPr sz="927"/>
            </a:lvl4pPr>
            <a:lvl5pPr marL="1695588" indent="0">
              <a:buNone/>
              <a:defRPr sz="927"/>
            </a:lvl5pPr>
            <a:lvl6pPr marL="2119484" indent="0">
              <a:buNone/>
              <a:defRPr sz="927"/>
            </a:lvl6pPr>
            <a:lvl7pPr marL="2543381" indent="0">
              <a:buNone/>
              <a:defRPr sz="927"/>
            </a:lvl7pPr>
            <a:lvl8pPr marL="2967277" indent="0">
              <a:buNone/>
              <a:defRPr sz="927"/>
            </a:lvl8pPr>
            <a:lvl9pPr marL="3391174" indent="0">
              <a:buNone/>
              <a:defRPr sz="927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0546-9A85-4EA2-B4BD-AF81A4270EE5}" type="datetime1">
              <a:rPr lang="es-ES" smtClean="0"/>
              <a:t>17/06/2024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45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2967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987425"/>
            <a:ext cx="6172200" cy="4873625"/>
          </a:xfrm>
        </p:spPr>
        <p:txBody>
          <a:bodyPr anchor="t"/>
          <a:lstStyle>
            <a:lvl1pPr marL="0" indent="0">
              <a:buNone/>
              <a:defRPr sz="2967"/>
            </a:lvl1pPr>
            <a:lvl2pPr marL="423897" indent="0">
              <a:buNone/>
              <a:defRPr sz="2596"/>
            </a:lvl2pPr>
            <a:lvl3pPr marL="847793" indent="0">
              <a:buNone/>
              <a:defRPr sz="2225"/>
            </a:lvl3pPr>
            <a:lvl4pPr marL="1271691" indent="0">
              <a:buNone/>
              <a:defRPr sz="1854"/>
            </a:lvl4pPr>
            <a:lvl5pPr marL="1695588" indent="0">
              <a:buNone/>
              <a:defRPr sz="1854"/>
            </a:lvl5pPr>
            <a:lvl6pPr marL="2119484" indent="0">
              <a:buNone/>
              <a:defRPr sz="1854"/>
            </a:lvl6pPr>
            <a:lvl7pPr marL="2543381" indent="0">
              <a:buNone/>
              <a:defRPr sz="1854"/>
            </a:lvl7pPr>
            <a:lvl8pPr marL="2967277" indent="0">
              <a:buNone/>
              <a:defRPr sz="1854"/>
            </a:lvl8pPr>
            <a:lvl9pPr marL="3391174" indent="0">
              <a:buNone/>
              <a:defRPr sz="1854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484"/>
            </a:lvl1pPr>
            <a:lvl2pPr marL="423897" indent="0">
              <a:buNone/>
              <a:defRPr sz="1298"/>
            </a:lvl2pPr>
            <a:lvl3pPr marL="847793" indent="0">
              <a:buNone/>
              <a:defRPr sz="1112"/>
            </a:lvl3pPr>
            <a:lvl4pPr marL="1271691" indent="0">
              <a:buNone/>
              <a:defRPr sz="927"/>
            </a:lvl4pPr>
            <a:lvl5pPr marL="1695588" indent="0">
              <a:buNone/>
              <a:defRPr sz="927"/>
            </a:lvl5pPr>
            <a:lvl6pPr marL="2119484" indent="0">
              <a:buNone/>
              <a:defRPr sz="927"/>
            </a:lvl6pPr>
            <a:lvl7pPr marL="2543381" indent="0">
              <a:buNone/>
              <a:defRPr sz="927"/>
            </a:lvl7pPr>
            <a:lvl8pPr marL="2967277" indent="0">
              <a:buNone/>
              <a:defRPr sz="927"/>
            </a:lvl8pPr>
            <a:lvl9pPr marL="3391174" indent="0">
              <a:buNone/>
              <a:defRPr sz="927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E571-8074-4FF9-B285-7E15C1F3380F}" type="datetime1">
              <a:rPr lang="es-ES" smtClean="0"/>
              <a:t>17/06/2024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43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440CF-444B-4DCF-8AC1-41DA9A577A28}" type="datetime1">
              <a:rPr lang="es-ES" smtClean="0"/>
              <a:t>17/06/2024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0E039-8C8A-45AA-8675-C964CC6C57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863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847793" rtl="0" eaLnBrk="1" latinLnBrk="0" hangingPunct="1">
        <a:lnSpc>
          <a:spcPct val="90000"/>
        </a:lnSpc>
        <a:spcBef>
          <a:spcPct val="0"/>
        </a:spcBef>
        <a:buNone/>
        <a:defRPr sz="4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948" indent="-211948" algn="l" defTabSz="847793" rtl="0" eaLnBrk="1" latinLnBrk="0" hangingPunct="1">
        <a:lnSpc>
          <a:spcPct val="90000"/>
        </a:lnSpc>
        <a:spcBef>
          <a:spcPts val="927"/>
        </a:spcBef>
        <a:buFont typeface="Arial" panose="020B0604020202020204" pitchFamily="34" charset="0"/>
        <a:buChar char="•"/>
        <a:defRPr sz="2596" kern="1200">
          <a:solidFill>
            <a:schemeClr val="tx1"/>
          </a:solidFill>
          <a:latin typeface="+mn-lt"/>
          <a:ea typeface="+mn-ea"/>
          <a:cs typeface="+mn-cs"/>
        </a:defRPr>
      </a:lvl1pPr>
      <a:lvl2pPr marL="635845" indent="-211948" algn="l" defTabSz="847793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2pPr>
      <a:lvl3pPr marL="1059742" indent="-211948" algn="l" defTabSz="847793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3pPr>
      <a:lvl4pPr marL="1483639" indent="-211948" algn="l" defTabSz="847793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69" kern="1200">
          <a:solidFill>
            <a:schemeClr val="tx1"/>
          </a:solidFill>
          <a:latin typeface="+mn-lt"/>
          <a:ea typeface="+mn-ea"/>
          <a:cs typeface="+mn-cs"/>
        </a:defRPr>
      </a:lvl4pPr>
      <a:lvl5pPr marL="1907536" indent="-211948" algn="l" defTabSz="847793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69" kern="1200">
          <a:solidFill>
            <a:schemeClr val="tx1"/>
          </a:solidFill>
          <a:latin typeface="+mn-lt"/>
          <a:ea typeface="+mn-ea"/>
          <a:cs typeface="+mn-cs"/>
        </a:defRPr>
      </a:lvl5pPr>
      <a:lvl6pPr marL="2331433" indent="-211948" algn="l" defTabSz="847793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69" kern="1200">
          <a:solidFill>
            <a:schemeClr val="tx1"/>
          </a:solidFill>
          <a:latin typeface="+mn-lt"/>
          <a:ea typeface="+mn-ea"/>
          <a:cs typeface="+mn-cs"/>
        </a:defRPr>
      </a:lvl6pPr>
      <a:lvl7pPr marL="2755329" indent="-211948" algn="l" defTabSz="847793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69" kern="1200">
          <a:solidFill>
            <a:schemeClr val="tx1"/>
          </a:solidFill>
          <a:latin typeface="+mn-lt"/>
          <a:ea typeface="+mn-ea"/>
          <a:cs typeface="+mn-cs"/>
        </a:defRPr>
      </a:lvl7pPr>
      <a:lvl8pPr marL="3179226" indent="-211948" algn="l" defTabSz="847793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69" kern="1200">
          <a:solidFill>
            <a:schemeClr val="tx1"/>
          </a:solidFill>
          <a:latin typeface="+mn-lt"/>
          <a:ea typeface="+mn-ea"/>
          <a:cs typeface="+mn-cs"/>
        </a:defRPr>
      </a:lvl8pPr>
      <a:lvl9pPr marL="3603123" indent="-211948" algn="l" defTabSz="847793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1pPr>
      <a:lvl2pPr marL="423897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2pPr>
      <a:lvl3pPr marL="847793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3pPr>
      <a:lvl4pPr marL="1271691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4pPr>
      <a:lvl5pPr marL="1695588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5pPr>
      <a:lvl6pPr marL="2119484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6pPr>
      <a:lvl7pPr marL="2543381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7pPr>
      <a:lvl8pPr marL="2967277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8pPr>
      <a:lvl9pPr marL="3391174" algn="l" defTabSz="847793" rtl="0" eaLnBrk="1" latinLnBrk="0" hangingPunct="1">
        <a:defRPr sz="1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4762249" y="454083"/>
            <a:ext cx="1343770" cy="35777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/>
              <a:t>DIRECTORIO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128146" y="2470237"/>
            <a:ext cx="1310739" cy="390032"/>
          </a:xfrm>
          <a:custGeom>
            <a:avLst/>
            <a:gdLst>
              <a:gd name="connsiteX0" fmla="*/ 0 w 1655388"/>
              <a:gd name="connsiteY0" fmla="*/ 0 h 300406"/>
              <a:gd name="connsiteX1" fmla="*/ 1655388 w 1655388"/>
              <a:gd name="connsiteY1" fmla="*/ 0 h 300406"/>
              <a:gd name="connsiteX2" fmla="*/ 1655388 w 1655388"/>
              <a:gd name="connsiteY2" fmla="*/ 300406 h 300406"/>
              <a:gd name="connsiteX3" fmla="*/ 0 w 1655388"/>
              <a:gd name="connsiteY3" fmla="*/ 300406 h 300406"/>
              <a:gd name="connsiteX4" fmla="*/ 0 w 1655388"/>
              <a:gd name="connsiteY4" fmla="*/ 0 h 300406"/>
              <a:gd name="connsiteX0" fmla="*/ 0 w 1655813"/>
              <a:gd name="connsiteY0" fmla="*/ 0 h 300406"/>
              <a:gd name="connsiteX1" fmla="*/ 1655388 w 1655813"/>
              <a:gd name="connsiteY1" fmla="*/ 0 h 300406"/>
              <a:gd name="connsiteX2" fmla="*/ 1655813 w 1655813"/>
              <a:gd name="connsiteY2" fmla="*/ 134729 h 300406"/>
              <a:gd name="connsiteX3" fmla="*/ 1655388 w 1655813"/>
              <a:gd name="connsiteY3" fmla="*/ 300406 h 300406"/>
              <a:gd name="connsiteX4" fmla="*/ 0 w 1655813"/>
              <a:gd name="connsiteY4" fmla="*/ 300406 h 300406"/>
              <a:gd name="connsiteX5" fmla="*/ 0 w 1655813"/>
              <a:gd name="connsiteY5" fmla="*/ 0 h 30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5813" h="300406">
                <a:moveTo>
                  <a:pt x="0" y="0"/>
                </a:moveTo>
                <a:lnTo>
                  <a:pt x="1655388" y="0"/>
                </a:lnTo>
                <a:cubicBezTo>
                  <a:pt x="1655530" y="47840"/>
                  <a:pt x="1655671" y="86889"/>
                  <a:pt x="1655813" y="134729"/>
                </a:cubicBezTo>
                <a:cubicBezTo>
                  <a:pt x="1655671" y="189955"/>
                  <a:pt x="1655530" y="245180"/>
                  <a:pt x="1655388" y="300406"/>
                </a:cubicBezTo>
                <a:lnTo>
                  <a:pt x="0" y="3004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AUDITORÍA INTERNA</a:t>
            </a:r>
          </a:p>
          <a:p>
            <a:pPr algn="ctr"/>
            <a:endParaRPr lang="es-CL" sz="800" dirty="0" smtClean="0"/>
          </a:p>
        </p:txBody>
      </p:sp>
      <p:sp>
        <p:nvSpPr>
          <p:cNvPr id="13" name="Rectángulo 12"/>
          <p:cNvSpPr/>
          <p:nvPr/>
        </p:nvSpPr>
        <p:spPr>
          <a:xfrm>
            <a:off x="6490391" y="2014713"/>
            <a:ext cx="1319847" cy="381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ADMINISTRACIÓN, FINANZAS Y PERSONAS</a:t>
            </a:r>
          </a:p>
          <a:p>
            <a:pPr algn="ctr"/>
            <a:endParaRPr lang="es-CL" sz="800" dirty="0"/>
          </a:p>
        </p:txBody>
      </p:sp>
      <p:sp>
        <p:nvSpPr>
          <p:cNvPr id="14" name="Rectángulo 13"/>
          <p:cNvSpPr/>
          <p:nvPr/>
        </p:nvSpPr>
        <p:spPr>
          <a:xfrm>
            <a:off x="4754854" y="2014713"/>
            <a:ext cx="1345125" cy="381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SUBDIRECCIÓN</a:t>
            </a:r>
          </a:p>
          <a:p>
            <a:pPr algn="ctr"/>
            <a:r>
              <a:rPr lang="es-CL" sz="800" dirty="0" smtClean="0"/>
              <a:t> </a:t>
            </a:r>
            <a:endParaRPr lang="es-CL" sz="800" dirty="0"/>
          </a:p>
        </p:txBody>
      </p:sp>
      <p:sp>
        <p:nvSpPr>
          <p:cNvPr id="15" name="Rectángulo 14"/>
          <p:cNvSpPr/>
          <p:nvPr/>
        </p:nvSpPr>
        <p:spPr>
          <a:xfrm>
            <a:off x="4762248" y="997393"/>
            <a:ext cx="1338301" cy="348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DIRECTOR/A</a:t>
            </a:r>
            <a:r>
              <a:rPr lang="es-CL" sz="800" dirty="0" smtClean="0"/>
              <a:t> EJECUTIVO/A</a:t>
            </a:r>
            <a:endParaRPr lang="es-CL" sz="800" dirty="0" smtClean="0"/>
          </a:p>
          <a:p>
            <a:pPr algn="ctr"/>
            <a:r>
              <a:rPr lang="es-MX" sz="800" dirty="0" smtClean="0"/>
              <a:t>Ximena Rivillo</a:t>
            </a:r>
            <a:endParaRPr lang="es-CL" sz="800" dirty="0" smtClean="0"/>
          </a:p>
          <a:p>
            <a:pPr algn="ctr"/>
            <a:endParaRPr lang="es-CL" sz="800" dirty="0"/>
          </a:p>
        </p:txBody>
      </p:sp>
      <p:sp>
        <p:nvSpPr>
          <p:cNvPr id="16" name="Rectángulo 15"/>
          <p:cNvSpPr/>
          <p:nvPr/>
        </p:nvSpPr>
        <p:spPr>
          <a:xfrm>
            <a:off x="2974045" y="2019719"/>
            <a:ext cx="1316003" cy="375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FISCALÍA</a:t>
            </a:r>
          </a:p>
          <a:p>
            <a:pPr algn="ctr"/>
            <a:r>
              <a:rPr lang="es-CL" sz="800" dirty="0" smtClean="0"/>
              <a:t> </a:t>
            </a:r>
            <a:endParaRPr lang="es-CL" sz="800" dirty="0"/>
          </a:p>
        </p:txBody>
      </p:sp>
      <p:sp>
        <p:nvSpPr>
          <p:cNvPr id="19" name="Rectángulo 18"/>
          <p:cNvSpPr/>
          <p:nvPr/>
        </p:nvSpPr>
        <p:spPr>
          <a:xfrm>
            <a:off x="1154434" y="3070155"/>
            <a:ext cx="1284452" cy="369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PROCESOS DE GESTIÓN</a:t>
            </a:r>
          </a:p>
          <a:p>
            <a:pPr algn="ctr"/>
            <a:r>
              <a:rPr lang="es-MX" sz="800" dirty="0" smtClean="0"/>
              <a:t>Y MEJORA</a:t>
            </a:r>
          </a:p>
          <a:p>
            <a:pPr algn="ctr"/>
            <a:r>
              <a:rPr lang="es-CL" sz="800" dirty="0" smtClean="0"/>
              <a:t> </a:t>
            </a:r>
            <a:endParaRPr lang="es-MX" sz="800" dirty="0" smtClean="0"/>
          </a:p>
        </p:txBody>
      </p:sp>
      <p:cxnSp>
        <p:nvCxnSpPr>
          <p:cNvPr id="56" name="Conector recto 55"/>
          <p:cNvCxnSpPr/>
          <p:nvPr/>
        </p:nvCxnSpPr>
        <p:spPr>
          <a:xfrm flipV="1">
            <a:off x="2374921" y="4147226"/>
            <a:ext cx="7637603" cy="20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 41"/>
          <p:cNvSpPr/>
          <p:nvPr/>
        </p:nvSpPr>
        <p:spPr>
          <a:xfrm>
            <a:off x="9422961" y="1524310"/>
            <a:ext cx="1319077" cy="360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/>
          </a:p>
          <a:p>
            <a:pPr algn="ctr"/>
            <a:r>
              <a:rPr lang="es-CL" sz="800" dirty="0"/>
              <a:t>COOPERACIÓN </a:t>
            </a:r>
            <a:r>
              <a:rPr lang="es-CL" sz="800" dirty="0" smtClean="0"/>
              <a:t>INTERNACIONAL</a:t>
            </a:r>
          </a:p>
          <a:p>
            <a:pPr algn="ctr"/>
            <a:r>
              <a:rPr lang="es-MX" sz="800" dirty="0" smtClean="0"/>
              <a:t>Igor Dedic</a:t>
            </a:r>
            <a:endParaRPr lang="es-CL" sz="800" dirty="0"/>
          </a:p>
          <a:p>
            <a:pPr algn="ctr"/>
            <a:endParaRPr lang="es-CL" sz="800" dirty="0"/>
          </a:p>
        </p:txBody>
      </p:sp>
      <p:sp>
        <p:nvSpPr>
          <p:cNvPr id="44" name="Rectángulo 43"/>
          <p:cNvSpPr/>
          <p:nvPr/>
        </p:nvSpPr>
        <p:spPr>
          <a:xfrm>
            <a:off x="9432840" y="2632534"/>
            <a:ext cx="1319077" cy="38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COMUNICACIONES</a:t>
            </a:r>
            <a:endParaRPr lang="es-CL" sz="800" dirty="0" smtClean="0"/>
          </a:p>
        </p:txBody>
      </p:sp>
      <p:sp>
        <p:nvSpPr>
          <p:cNvPr id="46" name="Rectángulo 45"/>
          <p:cNvSpPr/>
          <p:nvPr/>
        </p:nvSpPr>
        <p:spPr>
          <a:xfrm>
            <a:off x="9421997" y="964655"/>
            <a:ext cx="1319077" cy="337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JEFATURA GABINETE</a:t>
            </a:r>
          </a:p>
          <a:p>
            <a:pPr algn="ctr"/>
            <a:r>
              <a:rPr lang="es-MX" sz="800" dirty="0" smtClean="0"/>
              <a:t>Romina Brevetti</a:t>
            </a:r>
            <a:endParaRPr lang="es-CL" sz="800" dirty="0" smtClean="0"/>
          </a:p>
          <a:p>
            <a:pPr algn="ctr"/>
            <a:endParaRPr lang="es-CL" sz="800" dirty="0" smtClean="0"/>
          </a:p>
        </p:txBody>
      </p:sp>
      <p:sp>
        <p:nvSpPr>
          <p:cNvPr id="90" name="Rectángulo 89"/>
          <p:cNvSpPr/>
          <p:nvPr/>
        </p:nvSpPr>
        <p:spPr>
          <a:xfrm>
            <a:off x="9352986" y="4400237"/>
            <a:ext cx="1319076" cy="386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/>
              <a:t>ARTICULACIÓN TÉCNICO </a:t>
            </a:r>
            <a:r>
              <a:rPr lang="es-CL" sz="800" dirty="0" smtClean="0"/>
              <a:t>PROFESIONAL</a:t>
            </a:r>
            <a:endParaRPr lang="es-CL" sz="800" dirty="0" smtClean="0"/>
          </a:p>
        </p:txBody>
      </p:sp>
      <p:sp>
        <p:nvSpPr>
          <p:cNvPr id="91" name="Rectángulo 90"/>
          <p:cNvSpPr/>
          <p:nvPr/>
        </p:nvSpPr>
        <p:spPr>
          <a:xfrm>
            <a:off x="7511740" y="4384945"/>
            <a:ext cx="1341584" cy="386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>
              <a:solidFill>
                <a:schemeClr val="bg1"/>
              </a:solidFill>
            </a:endParaRPr>
          </a:p>
          <a:p>
            <a:pPr algn="ctr"/>
            <a:r>
              <a:rPr lang="es-CL" sz="800" dirty="0" smtClean="0">
                <a:solidFill>
                  <a:schemeClr val="bg1"/>
                </a:solidFill>
              </a:rPr>
              <a:t>ACREDITACIÓN Y SUPERVISIÓN</a:t>
            </a:r>
          </a:p>
          <a:p>
            <a:pPr algn="ctr"/>
            <a:endParaRPr lang="es-CL" sz="800" dirty="0" smtClean="0"/>
          </a:p>
        </p:txBody>
      </p:sp>
      <p:sp>
        <p:nvSpPr>
          <p:cNvPr id="92" name="Rectángulo 91"/>
          <p:cNvSpPr/>
          <p:nvPr/>
        </p:nvSpPr>
        <p:spPr>
          <a:xfrm>
            <a:off x="5681748" y="4387828"/>
            <a:ext cx="1341584" cy="386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 smtClean="0"/>
          </a:p>
          <a:p>
            <a:pPr algn="ctr"/>
            <a:r>
              <a:rPr lang="es-MX" sz="800" dirty="0" smtClean="0"/>
              <a:t>COMPETENCIAS LABORALES</a:t>
            </a:r>
          </a:p>
          <a:p>
            <a:pPr algn="ctr"/>
            <a:endParaRPr lang="es-CL" sz="800" dirty="0"/>
          </a:p>
        </p:txBody>
      </p:sp>
      <p:sp>
        <p:nvSpPr>
          <p:cNvPr id="93" name="Rectángulo 92"/>
          <p:cNvSpPr/>
          <p:nvPr/>
        </p:nvSpPr>
        <p:spPr>
          <a:xfrm>
            <a:off x="3703714" y="4407425"/>
            <a:ext cx="1312904" cy="381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ESTUDIOS E INFORMACIÓN</a:t>
            </a:r>
          </a:p>
          <a:p>
            <a:pPr algn="ctr"/>
            <a:endParaRPr lang="es-CL" sz="800" dirty="0"/>
          </a:p>
        </p:txBody>
      </p:sp>
      <p:sp>
        <p:nvSpPr>
          <p:cNvPr id="94" name="Rectángulo 93"/>
          <p:cNvSpPr/>
          <p:nvPr/>
        </p:nvSpPr>
        <p:spPr>
          <a:xfrm>
            <a:off x="3703714" y="5035529"/>
            <a:ext cx="1313078" cy="369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INFORMÁTICA</a:t>
            </a:r>
          </a:p>
          <a:p>
            <a:pPr algn="ctr"/>
            <a:r>
              <a:rPr lang="es-CL" sz="800" dirty="0" smtClean="0"/>
              <a:t> </a:t>
            </a:r>
            <a:endParaRPr lang="es-CL" sz="800" dirty="0" smtClean="0"/>
          </a:p>
        </p:txBody>
      </p:sp>
      <p:sp>
        <p:nvSpPr>
          <p:cNvPr id="117" name="Rectángulo 116"/>
          <p:cNvSpPr/>
          <p:nvPr/>
        </p:nvSpPr>
        <p:spPr>
          <a:xfrm>
            <a:off x="1714125" y="4389813"/>
            <a:ext cx="1330052" cy="467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FORTALECIMIENTO </a:t>
            </a:r>
            <a:r>
              <a:rPr lang="es-CL" sz="800" dirty="0"/>
              <a:t>SECTORIAL </a:t>
            </a:r>
            <a:r>
              <a:rPr lang="es-CL" sz="800" dirty="0" smtClean="0"/>
              <a:t>Y DIÁLOGO SOCIAL</a:t>
            </a:r>
          </a:p>
          <a:p>
            <a:pPr algn="ctr"/>
            <a:endParaRPr lang="es-CL" sz="800" dirty="0"/>
          </a:p>
        </p:txBody>
      </p:sp>
      <p:sp>
        <p:nvSpPr>
          <p:cNvPr id="51" name="Rectángulo 50"/>
          <p:cNvSpPr/>
          <p:nvPr/>
        </p:nvSpPr>
        <p:spPr>
          <a:xfrm>
            <a:off x="9432840" y="3266302"/>
            <a:ext cx="1319077" cy="49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 smtClean="0"/>
              <a:t>UNIDAD ATENCIÓN Y PARTICIPACIÓN </a:t>
            </a:r>
            <a:r>
              <a:rPr lang="es-CL" sz="800" dirty="0" smtClean="0"/>
              <a:t>CIUDADANA</a:t>
            </a:r>
            <a:endParaRPr lang="es-CL" sz="800" dirty="0" smtClean="0"/>
          </a:p>
        </p:txBody>
      </p:sp>
      <p:cxnSp>
        <p:nvCxnSpPr>
          <p:cNvPr id="85" name="Conector recto 84"/>
          <p:cNvCxnSpPr>
            <a:cxnSpLocks/>
          </p:cNvCxnSpPr>
          <p:nvPr/>
        </p:nvCxnSpPr>
        <p:spPr>
          <a:xfrm>
            <a:off x="5434133" y="788199"/>
            <a:ext cx="0" cy="20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129"/>
          <p:cNvCxnSpPr>
            <a:cxnSpLocks/>
            <a:stCxn id="44" idx="2"/>
            <a:endCxn id="51" idx="0"/>
          </p:cNvCxnSpPr>
          <p:nvPr/>
        </p:nvCxnSpPr>
        <p:spPr>
          <a:xfrm>
            <a:off x="10092379" y="3014262"/>
            <a:ext cx="0" cy="252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5671765" y="203570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 flipH="1">
            <a:off x="5420129" y="1171821"/>
            <a:ext cx="29120" cy="2981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ector recto 273"/>
          <p:cNvCxnSpPr/>
          <p:nvPr/>
        </p:nvCxnSpPr>
        <p:spPr>
          <a:xfrm>
            <a:off x="5458869" y="1503987"/>
            <a:ext cx="3584943" cy="6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>
            <a:stCxn id="93" idx="2"/>
            <a:endCxn id="94" idx="0"/>
          </p:cNvCxnSpPr>
          <p:nvPr/>
        </p:nvCxnSpPr>
        <p:spPr>
          <a:xfrm>
            <a:off x="4360166" y="4789275"/>
            <a:ext cx="87" cy="246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>
            <a:stCxn id="90" idx="0"/>
            <a:endCxn id="90" idx="0"/>
          </p:cNvCxnSpPr>
          <p:nvPr/>
        </p:nvCxnSpPr>
        <p:spPr>
          <a:xfrm>
            <a:off x="10012524" y="44002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>
            <a:stCxn id="90" idx="0"/>
          </p:cNvCxnSpPr>
          <p:nvPr/>
        </p:nvCxnSpPr>
        <p:spPr>
          <a:xfrm flipV="1">
            <a:off x="10012524" y="4167228"/>
            <a:ext cx="0" cy="233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>
            <a:stCxn id="92" idx="0"/>
          </p:cNvCxnSpPr>
          <p:nvPr/>
        </p:nvCxnSpPr>
        <p:spPr>
          <a:xfrm flipH="1" flipV="1">
            <a:off x="6349756" y="4154819"/>
            <a:ext cx="2784" cy="233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>
            <a:stCxn id="91" idx="0"/>
          </p:cNvCxnSpPr>
          <p:nvPr/>
        </p:nvCxnSpPr>
        <p:spPr>
          <a:xfrm flipV="1">
            <a:off x="8182532" y="4151936"/>
            <a:ext cx="463" cy="233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>
            <a:stCxn id="93" idx="0"/>
          </p:cNvCxnSpPr>
          <p:nvPr/>
        </p:nvCxnSpPr>
        <p:spPr>
          <a:xfrm flipH="1" flipV="1">
            <a:off x="4357883" y="4162448"/>
            <a:ext cx="2283" cy="244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ector recto 330"/>
          <p:cNvCxnSpPr/>
          <p:nvPr/>
        </p:nvCxnSpPr>
        <p:spPr>
          <a:xfrm>
            <a:off x="2374922" y="4153785"/>
            <a:ext cx="4229" cy="236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2672834" y="1497285"/>
            <a:ext cx="27987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2679655" y="1503987"/>
            <a:ext cx="0" cy="1751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/>
          <p:cNvCxnSpPr/>
          <p:nvPr/>
        </p:nvCxnSpPr>
        <p:spPr>
          <a:xfrm>
            <a:off x="2438885" y="2673302"/>
            <a:ext cx="240770" cy="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/>
          <p:cNvCxnSpPr/>
          <p:nvPr/>
        </p:nvCxnSpPr>
        <p:spPr>
          <a:xfrm>
            <a:off x="2374921" y="3255117"/>
            <a:ext cx="3047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ángulo 47"/>
          <p:cNvSpPr/>
          <p:nvPr/>
        </p:nvSpPr>
        <p:spPr>
          <a:xfrm>
            <a:off x="9424890" y="2075313"/>
            <a:ext cx="1275936" cy="394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 smtClean="0"/>
          </a:p>
          <a:p>
            <a:pPr algn="ctr"/>
            <a:r>
              <a:rPr lang="es-CL" sz="800" dirty="0" smtClean="0"/>
              <a:t>CERTIFICACIÓN Y DESPLIEGUE TERRITORIAL</a:t>
            </a:r>
          </a:p>
          <a:p>
            <a:pPr algn="ctr"/>
            <a:endParaRPr lang="es-CL" sz="800" dirty="0"/>
          </a:p>
        </p:txBody>
      </p:sp>
      <p:cxnSp>
        <p:nvCxnSpPr>
          <p:cNvPr id="17" name="Conector angular 16"/>
          <p:cNvCxnSpPr>
            <a:endCxn id="46" idx="1"/>
          </p:cNvCxnSpPr>
          <p:nvPr/>
        </p:nvCxnSpPr>
        <p:spPr>
          <a:xfrm rot="5400000" flipH="1" flipV="1">
            <a:off x="9032230" y="1155429"/>
            <a:ext cx="411934" cy="36759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endCxn id="44" idx="1"/>
          </p:cNvCxnSpPr>
          <p:nvPr/>
        </p:nvCxnSpPr>
        <p:spPr>
          <a:xfrm rot="16200000" flipH="1">
            <a:off x="8601166" y="1991723"/>
            <a:ext cx="1284907" cy="37844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>
            <a:endCxn id="42" idx="1"/>
          </p:cNvCxnSpPr>
          <p:nvPr/>
        </p:nvCxnSpPr>
        <p:spPr>
          <a:xfrm>
            <a:off x="9053433" y="1704807"/>
            <a:ext cx="36952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9063312" y="2320364"/>
            <a:ext cx="36952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endCxn id="16" idx="0"/>
          </p:cNvCxnSpPr>
          <p:nvPr/>
        </p:nvCxnSpPr>
        <p:spPr>
          <a:xfrm rot="10800000" flipV="1">
            <a:off x="3632047" y="1766871"/>
            <a:ext cx="1788082" cy="25284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/>
          <p:cNvCxnSpPr/>
          <p:nvPr/>
        </p:nvCxnSpPr>
        <p:spPr>
          <a:xfrm>
            <a:off x="5419165" y="1766871"/>
            <a:ext cx="1701066" cy="24784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39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ec295db-53a6-4a4b-a900-773f92c47f1b" xsi:nil="true"/>
    <MigrationWizIdPermissionLevels xmlns="1ec295db-53a6-4a4b-a900-773f92c47f1b" xsi:nil="true"/>
    <MigrationWizIdDocumentLibraryPermissions xmlns="1ec295db-53a6-4a4b-a900-773f92c47f1b" xsi:nil="true"/>
    <MigrationWizIdPermissions xmlns="1ec295db-53a6-4a4b-a900-773f92c47f1b" xsi:nil="true"/>
    <MigrationWizId xmlns="1ec295db-53a6-4a4b-a900-773f92c47f1b" xsi:nil="true"/>
    <MigrationWizIdSecurityGroups xmlns="1ec295db-53a6-4a4b-a900-773f92c47f1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2A7361B197A3243BF0904BBABD5E3B5" ma:contentTypeVersion="23" ma:contentTypeDescription="Crear nuevo documento." ma:contentTypeScope="" ma:versionID="a90b8af07644d3a2c89dcb479bed51f7">
  <xsd:schema xmlns:xsd="http://www.w3.org/2001/XMLSchema" xmlns:xs="http://www.w3.org/2001/XMLSchema" xmlns:p="http://schemas.microsoft.com/office/2006/metadata/properties" xmlns:ns3="1ec295db-53a6-4a4b-a900-773f92c47f1b" xmlns:ns4="91c056fc-4107-4bc4-bff4-2970ad31992c" targetNamespace="http://schemas.microsoft.com/office/2006/metadata/properties" ma:root="true" ma:fieldsID="e8974d011671d4dc28ddf4a03c5228e8" ns3:_="" ns4:_="">
    <xsd:import namespace="1ec295db-53a6-4a4b-a900-773f92c47f1b"/>
    <xsd:import namespace="91c056fc-4107-4bc4-bff4-2970ad31992c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295db-53a6-4a4b-a900-773f92c47f1b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7" nillable="true" ma:displayName="_activity" ma:hidden="true" ma:internalName="_activity">
      <xsd:simpleType>
        <xsd:restriction base="dms:Note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056fc-4107-4bc4-bff4-2970ad31992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07F681-D709-49CC-9DE0-69B4426D6F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C8B7E6-FB65-44B9-B772-639CDF91454F}">
  <ds:schemaRefs>
    <ds:schemaRef ds:uri="http://purl.org/dc/elements/1.1/"/>
    <ds:schemaRef ds:uri="91c056fc-4107-4bc4-bff4-2970ad31992c"/>
    <ds:schemaRef ds:uri="1ec295db-53a6-4a4b-a900-773f92c47f1b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A41D8C8-7E9F-47D6-B2FB-82F58B5148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c295db-53a6-4a4b-a900-773f92c47f1b"/>
    <ds:schemaRef ds:uri="91c056fc-4107-4bc4-bff4-2970ad3199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12109</TotalTime>
  <Words>59</Words>
  <Application>Microsoft Office PowerPoint</Application>
  <PresentationFormat>Panorámica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Del Lourdes Salas Cortes</dc:creator>
  <cp:lastModifiedBy>Sandra Tapia</cp:lastModifiedBy>
  <cp:revision>116</cp:revision>
  <cp:lastPrinted>2022-08-02T13:25:19Z</cp:lastPrinted>
  <dcterms:created xsi:type="dcterms:W3CDTF">2019-08-06T18:07:45Z</dcterms:created>
  <dcterms:modified xsi:type="dcterms:W3CDTF">2024-06-17T21:32:39Z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0x01010052A7361B197A3243BF0904BBABD5E3B5</vt:lpwstr>
  </property>
</Properties>
</file>